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6" r:id="rId3"/>
    <p:sldId id="420" r:id="rId4"/>
    <p:sldId id="421" r:id="rId5"/>
    <p:sldId id="422" r:id="rId6"/>
    <p:sldId id="42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E4A3F8-12AF-4409-ACB5-5BF3AB338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16EBA53-E40A-411D-977C-F0EB2B9DC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33A0E43-A9A3-4883-A065-2043ECF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3AFB-00C4-4C44-83EB-30BB6BFFB935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BBB96-7DC7-4841-B9C6-F0784D25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674E8C3-3CA4-467F-ADB6-3DB2BEC0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639-28B6-4CF4-9A4C-72845E103C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261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D9CCEBC-89E7-4D11-9953-138F0CF2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215BC8D-2E12-469A-BF6F-5C29E2836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0CCBCC8-B350-4A7B-B7DB-9A3A3EA5B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3AFB-00C4-4C44-83EB-30BB6BFFB935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616FCC9-033A-4A5B-900E-A3B54E7B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202A3EB-992F-4B68-84DE-4A59BC11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639-28B6-4CF4-9A4C-72845E103C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069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49FF538-AE46-400E-A6F0-A27B108A4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7788EC-FE26-4FB5-A5E3-8D4E70C52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FA32478-112F-49C0-8D9D-30BA9B33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3AFB-00C4-4C44-83EB-30BB6BFFB935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54B28FC-9C64-4998-9367-43787FCB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0B8BB2-25A8-45DF-86B2-B9DC3409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639-28B6-4CF4-9A4C-72845E103C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04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6AB482-41B3-486A-93C9-FB5A2571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971CEA2-56C0-40B1-9440-419DBD818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EAE6021-025D-447D-A50D-1A02B15C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3AFB-00C4-4C44-83EB-30BB6BFFB935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26E89CB-21F3-4F02-8765-1993AF10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17E0D0-C1BF-4259-9C7C-F8079A9E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639-28B6-4CF4-9A4C-72845E103C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410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1AD5D2-8868-4EC2-A5CF-58F3B523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034300-CED1-44F2-AE5A-80EF79560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B060EFA-70B1-44A5-95BC-FE570330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3AFB-00C4-4C44-83EB-30BB6BFFB935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632A754-B9D8-4584-80E8-69E358DF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5BC23E-C804-4EFC-AC81-7F312524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639-28B6-4CF4-9A4C-72845E103C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686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CEFF18-5653-475D-A42F-5C4771E7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49038AF-FEB5-4B75-9E2E-259F62C4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B6E8F0E-5A8B-4844-A199-5E6EE9780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BC84FD-87A9-48ED-A68C-68189015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3AFB-00C4-4C44-83EB-30BB6BFFB935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0A03D5A-6FCB-4ECD-8DEA-36BA6C1B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31E1C48-F176-40A4-941E-7550452B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639-28B6-4CF4-9A4C-72845E103C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463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9F96D6-AD6D-474A-9BCB-F751C70E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1F49903-B8D2-4A3C-8290-BDCEB80D3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569A842-D7D3-4E88-AD35-1E7590A04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E125C6D-FE97-4883-A3E9-CA82CA44D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3A1A2CB-277D-4EDE-9FE4-6209C038E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816FF6F-343A-4418-921F-5144194D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3AFB-00C4-4C44-83EB-30BB6BFFB935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A21E6DF-6AD3-4667-995D-63398173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E528A6C-F1D1-4511-833E-0346F5BB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639-28B6-4CF4-9A4C-72845E103C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603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C2BE58-DB96-48D4-8087-AA384DB1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E5FD377-D9F2-43BC-8604-4659B620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3AFB-00C4-4C44-83EB-30BB6BFFB935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4279F9D-567A-4AD9-83C4-56BA040D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889B44-4347-464C-96F7-A47E8F72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639-28B6-4CF4-9A4C-72845E103C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68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97518E4-4BAD-496B-8713-5405AF8CA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3AFB-00C4-4C44-83EB-30BB6BFFB935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C98CD9B-2580-471E-8714-18CC1562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505CAF1-7F66-4442-B151-CE6252BF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639-28B6-4CF4-9A4C-72845E103C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38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C4538F-4B87-4205-8F16-1A82ABC64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B9245F-0ED9-4268-AB2D-21AEB8497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7F9302D-F441-4A1E-8ABF-BB8481656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1CA38B-0C16-4868-BDA4-F2749CA8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3AFB-00C4-4C44-83EB-30BB6BFFB935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289594B-9224-4068-A67C-425B4B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3EDA4D0-1921-47A6-A07E-98518A5D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639-28B6-4CF4-9A4C-72845E103C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85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F9E83D-1C72-4EBB-B2AA-3112B95C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5FFC31A-3B8E-41C7-B00B-57A879EE7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8EA737A-14B8-4B16-8C95-F877DAEB7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36290D2-512F-4A93-B636-801BCD8E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3AFB-00C4-4C44-83EB-30BB6BFFB935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20453ED-6831-49D6-9E16-62D7ECAB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BCC9924-73DB-4C83-8496-BAB9CD87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639-28B6-4CF4-9A4C-72845E103C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69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97C0FD8-E6F2-42A2-AEDB-7C99CB42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A33A71A-F83F-4CDE-9500-C3F85A7B9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8B48F66-138B-4D54-B636-F2B4FBED1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A3AFB-00C4-4C44-83EB-30BB6BFFB935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D2810FF-EE57-4072-BF24-50B23813C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916FED-02DE-4CE5-AFE1-24A5EBDA7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D639-28B6-4CF4-9A4C-72845E103C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137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B715861-0611-4541-8397-CFDFC815E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9262DDC-E0C5-48D2-BF90-78F015FE1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4CB5E1D-BC4D-4ADD-B051-C20159890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94"/>
            <a:ext cx="12192000" cy="6893169"/>
          </a:xfrm>
          <a:prstGeom prst="rect">
            <a:avLst/>
          </a:prstGeom>
        </p:spPr>
      </p:pic>
      <p:sp>
        <p:nvSpPr>
          <p:cNvPr id="6" name="文本框 55">
            <a:extLst>
              <a:ext uri="{FF2B5EF4-FFF2-40B4-BE49-F238E27FC236}">
                <a16:creationId xmlns:a16="http://schemas.microsoft.com/office/drawing/2014/main" id="{FD8AEED7-C8D4-4EEE-8D12-EEEBE9A3796C}"/>
              </a:ext>
            </a:extLst>
          </p:cNvPr>
          <p:cNvSpPr txBox="1"/>
          <p:nvPr/>
        </p:nvSpPr>
        <p:spPr>
          <a:xfrm>
            <a:off x="1942658" y="2021008"/>
            <a:ext cx="8503631" cy="34163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30" tIns="45718" rIns="91430" bIns="45718" rtlCol="0">
            <a:spAutoFit/>
          </a:bodyPr>
          <a:lstStyle/>
          <a:p>
            <a:pPr algn="ctr">
              <a:defRPr/>
            </a:pPr>
            <a:r>
              <a:rPr lang="en-US" altLang="zh-CN" sz="7200" b="1">
                <a:ln w="28575">
                  <a:solidFill>
                    <a:prstClr val="white"/>
                  </a:solidFill>
                </a:ln>
                <a:solidFill>
                  <a:srgbClr val="00B050"/>
                </a:solidFill>
                <a:cs typeface="+mn-ea"/>
                <a:sym typeface="+mn-lt"/>
              </a:rPr>
              <a:t>TOÁN 1</a:t>
            </a:r>
          </a:p>
          <a:p>
            <a:pPr algn="ctr">
              <a:defRPr/>
            </a:pPr>
            <a:r>
              <a:rPr lang="en-US" altLang="zh-CN" sz="7200" b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cs typeface="+mn-ea"/>
                <a:sym typeface="+mn-lt"/>
              </a:rPr>
              <a:t>CÁC </a:t>
            </a:r>
            <a:r>
              <a:rPr lang="en-US" altLang="zh-CN" sz="72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cs typeface="+mn-ea"/>
                <a:sym typeface="+mn-lt"/>
              </a:rPr>
              <a:t>SỐ ĐẾN 20</a:t>
            </a:r>
          </a:p>
          <a:p>
            <a:pPr algn="ctr">
              <a:defRPr/>
            </a:pPr>
            <a:r>
              <a:rPr lang="en-US" altLang="zh-CN" sz="72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cs typeface="+mn-ea"/>
                <a:sym typeface="+mn-lt"/>
              </a:rPr>
              <a:t>(</a:t>
            </a:r>
            <a:r>
              <a:rPr lang="en-US" altLang="zh-CN" sz="7200" b="1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cs typeface="+mn-ea"/>
                <a:sym typeface="+mn-lt"/>
              </a:rPr>
              <a:t>Tiết</a:t>
            </a:r>
            <a:r>
              <a:rPr lang="en-US" altLang="zh-CN" sz="7200" b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cs typeface="+mn-ea"/>
                <a:sym typeface="+mn-lt"/>
              </a:rPr>
              <a:t> 2) </a:t>
            </a:r>
            <a:endParaRPr lang="zh-CN" altLang="en-US" sz="7200" b="1" dirty="0">
              <a:ln w="28575">
                <a:solidFill>
                  <a:prstClr val="white"/>
                </a:solidFill>
              </a:ln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51CE13E-064C-46B3-A630-8DABDA8BB3FE}"/>
              </a:ext>
            </a:extLst>
          </p:cNvPr>
          <p:cNvSpPr txBox="1"/>
          <p:nvPr/>
        </p:nvSpPr>
        <p:spPr>
          <a:xfrm>
            <a:off x="0" y="640695"/>
            <a:ext cx="12033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UÛY BAN NHAÂN DAÂN QUAÄN 12</a:t>
            </a:r>
          </a:p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TRÖÔØNG TIEÅU HOÏC LYÙ TÖÏ TROÏNG</a:t>
            </a:r>
            <a:endParaRPr lang="en-US" sz="3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4661B-CD68-4B82-B3E8-FFB2C8DE1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1" y="0"/>
            <a:ext cx="88204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3984A8-4821-4AD7-A738-B23748E705F8}"/>
              </a:ext>
            </a:extLst>
          </p:cNvPr>
          <p:cNvSpPr txBox="1"/>
          <p:nvPr/>
        </p:nvSpPr>
        <p:spPr>
          <a:xfrm>
            <a:off x="2567172" y="2721118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17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CF846-C809-4B1A-A924-5299F309DA0F}"/>
              </a:ext>
            </a:extLst>
          </p:cNvPr>
          <p:cNvSpPr txBox="1"/>
          <p:nvPr/>
        </p:nvSpPr>
        <p:spPr>
          <a:xfrm>
            <a:off x="4867239" y="1790306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10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AE64D-5384-40F7-981C-D2D42D13D06D}"/>
              </a:ext>
            </a:extLst>
          </p:cNvPr>
          <p:cNvSpPr txBox="1"/>
          <p:nvPr/>
        </p:nvSpPr>
        <p:spPr>
          <a:xfrm>
            <a:off x="8578765" y="1914570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5EAB2-5D1F-4A0F-AF00-A4FBEC717094}"/>
              </a:ext>
            </a:extLst>
          </p:cNvPr>
          <p:cNvSpPr txBox="1"/>
          <p:nvPr/>
        </p:nvSpPr>
        <p:spPr>
          <a:xfrm>
            <a:off x="3655073" y="4432688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19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06576-716B-4720-B2AB-BAF1C4EAD677}"/>
              </a:ext>
            </a:extLst>
          </p:cNvPr>
          <p:cNvSpPr txBox="1"/>
          <p:nvPr/>
        </p:nvSpPr>
        <p:spPr>
          <a:xfrm>
            <a:off x="6721830" y="3235090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16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499BD-DED3-4A7D-8DA1-650154571F2A}"/>
              </a:ext>
            </a:extLst>
          </p:cNvPr>
          <p:cNvSpPr txBox="1"/>
          <p:nvPr/>
        </p:nvSpPr>
        <p:spPr>
          <a:xfrm>
            <a:off x="2318643" y="5558103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10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244A6-DFD9-4152-8CA0-45D7F4A7B848}"/>
              </a:ext>
            </a:extLst>
          </p:cNvPr>
          <p:cNvSpPr txBox="1"/>
          <p:nvPr/>
        </p:nvSpPr>
        <p:spPr>
          <a:xfrm>
            <a:off x="3479428" y="5395162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934B06-FB62-41E9-8B4B-E7A7A5DBE1CB}"/>
              </a:ext>
            </a:extLst>
          </p:cNvPr>
          <p:cNvSpPr txBox="1"/>
          <p:nvPr/>
        </p:nvSpPr>
        <p:spPr>
          <a:xfrm>
            <a:off x="5044175" y="5045595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10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7662F1-F8E1-4C9E-8015-F9A753C0E001}"/>
              </a:ext>
            </a:extLst>
          </p:cNvPr>
          <p:cNvSpPr txBox="1"/>
          <p:nvPr/>
        </p:nvSpPr>
        <p:spPr>
          <a:xfrm>
            <a:off x="6237758" y="5017459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F26EEB-7E11-42DF-84BC-501E7CBCCEE7}"/>
              </a:ext>
            </a:extLst>
          </p:cNvPr>
          <p:cNvSpPr txBox="1"/>
          <p:nvPr/>
        </p:nvSpPr>
        <p:spPr>
          <a:xfrm>
            <a:off x="8727565" y="4121525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10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851527-37EE-4DCC-B898-F06C41B4214B}"/>
              </a:ext>
            </a:extLst>
          </p:cNvPr>
          <p:cNvSpPr txBox="1"/>
          <p:nvPr/>
        </p:nvSpPr>
        <p:spPr>
          <a:xfrm>
            <a:off x="8692395" y="5850488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10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17C35E-3309-4ABC-A0E0-EF30434B0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57" y="1073050"/>
            <a:ext cx="11240086" cy="4103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668987-229E-49E9-B5C0-28019E4ECC0D}"/>
              </a:ext>
            </a:extLst>
          </p:cNvPr>
          <p:cNvSpPr txBox="1"/>
          <p:nvPr/>
        </p:nvSpPr>
        <p:spPr>
          <a:xfrm>
            <a:off x="9732316" y="1681089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4C95A-1B56-44A4-B15E-B5A0E122430A}"/>
              </a:ext>
            </a:extLst>
          </p:cNvPr>
          <p:cNvSpPr txBox="1"/>
          <p:nvPr/>
        </p:nvSpPr>
        <p:spPr>
          <a:xfrm>
            <a:off x="8731166" y="2540209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8E524-CCDF-4E34-9F89-1C6C20C77616}"/>
              </a:ext>
            </a:extLst>
          </p:cNvPr>
          <p:cNvSpPr txBox="1"/>
          <p:nvPr/>
        </p:nvSpPr>
        <p:spPr>
          <a:xfrm>
            <a:off x="9788578" y="2540208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9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FB244-A226-4714-81B9-D4EE4E2B4B5C}"/>
              </a:ext>
            </a:extLst>
          </p:cNvPr>
          <p:cNvSpPr txBox="1"/>
          <p:nvPr/>
        </p:nvSpPr>
        <p:spPr>
          <a:xfrm>
            <a:off x="7869238" y="3440635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12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68D7D-78D3-462C-9F8B-A695DC041847}"/>
              </a:ext>
            </a:extLst>
          </p:cNvPr>
          <p:cNvSpPr txBox="1"/>
          <p:nvPr/>
        </p:nvSpPr>
        <p:spPr>
          <a:xfrm>
            <a:off x="8739290" y="3440634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13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8D02D5-669A-4F03-AFFA-4B73980B37F2}"/>
              </a:ext>
            </a:extLst>
          </p:cNvPr>
          <p:cNvSpPr txBox="1"/>
          <p:nvPr/>
        </p:nvSpPr>
        <p:spPr>
          <a:xfrm>
            <a:off x="10556784" y="3440632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15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F5912-0AF7-477B-A243-14C20EA0BAE4}"/>
              </a:ext>
            </a:extLst>
          </p:cNvPr>
          <p:cNvSpPr txBox="1"/>
          <p:nvPr/>
        </p:nvSpPr>
        <p:spPr>
          <a:xfrm>
            <a:off x="6900021" y="4308773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16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09B044-6525-4FDB-9B11-0142C808CCE4}"/>
              </a:ext>
            </a:extLst>
          </p:cNvPr>
          <p:cNvSpPr txBox="1"/>
          <p:nvPr/>
        </p:nvSpPr>
        <p:spPr>
          <a:xfrm>
            <a:off x="8733347" y="4326991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18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AFF06-80F7-46B4-9392-A26458EB704A}"/>
              </a:ext>
            </a:extLst>
          </p:cNvPr>
          <p:cNvSpPr txBox="1"/>
          <p:nvPr/>
        </p:nvSpPr>
        <p:spPr>
          <a:xfrm>
            <a:off x="10658630" y="4308773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20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ECC8E2-97FD-49B5-BB3B-EB42AC3B5C4C}"/>
              </a:ext>
            </a:extLst>
          </p:cNvPr>
          <p:cNvSpPr txBox="1"/>
          <p:nvPr/>
        </p:nvSpPr>
        <p:spPr>
          <a:xfrm>
            <a:off x="9777841" y="4341056"/>
            <a:ext cx="870052" cy="584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19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72D3A4-E4CE-4381-AE7D-8BAD185CE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8" y="0"/>
            <a:ext cx="10733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9A562DFF-8D21-41CE-A5E5-A16216654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56815"/>
            <a:ext cx="10905066" cy="2944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8BA9C-9A6B-4101-9871-68CF1E241EB6}"/>
              </a:ext>
            </a:extLst>
          </p:cNvPr>
          <p:cNvSpPr txBox="1"/>
          <p:nvPr/>
        </p:nvSpPr>
        <p:spPr>
          <a:xfrm>
            <a:off x="3819196" y="2262528"/>
            <a:ext cx="870052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vi-VN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279AA-71B2-46F0-BD5E-97CA350BF164}"/>
              </a:ext>
            </a:extLst>
          </p:cNvPr>
          <p:cNvSpPr txBox="1"/>
          <p:nvPr/>
        </p:nvSpPr>
        <p:spPr>
          <a:xfrm>
            <a:off x="3819196" y="3082952"/>
            <a:ext cx="870052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vi-VN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64BFC-3DBD-4DA1-9FD4-02AED5B4845E}"/>
              </a:ext>
            </a:extLst>
          </p:cNvPr>
          <p:cNvSpPr txBox="1"/>
          <p:nvPr/>
        </p:nvSpPr>
        <p:spPr>
          <a:xfrm>
            <a:off x="3819196" y="3919571"/>
            <a:ext cx="870052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C2EFD-DFB7-4A1F-9C39-0BB85A84404E}"/>
              </a:ext>
            </a:extLst>
          </p:cNvPr>
          <p:cNvSpPr txBox="1"/>
          <p:nvPr/>
        </p:nvSpPr>
        <p:spPr>
          <a:xfrm>
            <a:off x="6860722" y="2262528"/>
            <a:ext cx="870052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vi-VN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7447A-FC4A-48DD-9EE1-D9A156DE9B9D}"/>
              </a:ext>
            </a:extLst>
          </p:cNvPr>
          <p:cNvSpPr txBox="1"/>
          <p:nvPr/>
        </p:nvSpPr>
        <p:spPr>
          <a:xfrm>
            <a:off x="6860722" y="3082952"/>
            <a:ext cx="870052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vi-VN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A23221-DAD7-4758-83CB-50F6EA649873}"/>
              </a:ext>
            </a:extLst>
          </p:cNvPr>
          <p:cNvSpPr txBox="1"/>
          <p:nvPr/>
        </p:nvSpPr>
        <p:spPr>
          <a:xfrm>
            <a:off x="6860722" y="3919571"/>
            <a:ext cx="870052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vi-VN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BFB64-5E03-4936-91E1-8D9DE18C6BAC}"/>
              </a:ext>
            </a:extLst>
          </p:cNvPr>
          <p:cNvSpPr txBox="1"/>
          <p:nvPr/>
        </p:nvSpPr>
        <p:spPr>
          <a:xfrm>
            <a:off x="9902248" y="2268152"/>
            <a:ext cx="870052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vi-VN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4B05D-7593-4EE6-8EC0-B711CB9559E0}"/>
              </a:ext>
            </a:extLst>
          </p:cNvPr>
          <p:cNvSpPr txBox="1"/>
          <p:nvPr/>
        </p:nvSpPr>
        <p:spPr>
          <a:xfrm>
            <a:off x="9902248" y="3088576"/>
            <a:ext cx="870052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A9A4E9-A681-46A2-9DC7-5D684EA7BEB8}"/>
              </a:ext>
            </a:extLst>
          </p:cNvPr>
          <p:cNvSpPr txBox="1"/>
          <p:nvPr/>
        </p:nvSpPr>
        <p:spPr>
          <a:xfrm>
            <a:off x="9902248" y="3925195"/>
            <a:ext cx="870052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vi-VN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6F115CE-B1AA-4DD8-9CBD-20C690B5A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02179"/>
            <a:ext cx="10905066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2" b="66060"/>
          <a:stretch/>
        </p:blipFill>
        <p:spPr>
          <a:xfrm>
            <a:off x="1" y="3"/>
            <a:ext cx="8811491" cy="4328788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 rot="10800000" flipV="1">
            <a:off x="3137653" y="4739590"/>
            <a:ext cx="1427851" cy="1401284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algn="ctr">
              <a:defRPr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2550183" y="4789903"/>
            <a:ext cx="674447" cy="239620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32" name="Oval 31"/>
          <p:cNvSpPr/>
          <p:nvPr/>
        </p:nvSpPr>
        <p:spPr>
          <a:xfrm rot="10800000" flipV="1">
            <a:off x="1310931" y="5612037"/>
            <a:ext cx="1239245" cy="121618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algn="ctr">
              <a:defRPr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 rot="10800000" flipV="1">
            <a:off x="1310931" y="4051621"/>
            <a:ext cx="1239245" cy="121618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algn="ctr">
              <a:defRPr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95527" y="4282528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800" b="1" kern="0"/>
              <a:t>10</a:t>
            </a:r>
            <a:endParaRPr lang="vi-VN" sz="4800" b="1" kern="0"/>
          </a:p>
        </p:txBody>
      </p:sp>
      <p:sp>
        <p:nvSpPr>
          <p:cNvPr id="35" name="TextBox 34"/>
          <p:cNvSpPr txBox="1"/>
          <p:nvPr/>
        </p:nvSpPr>
        <p:spPr>
          <a:xfrm>
            <a:off x="1647931" y="5816488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800" b="1" kern="0"/>
              <a:t>1</a:t>
            </a:r>
            <a:endParaRPr lang="vi-VN" sz="4800" b="1" kern="0"/>
          </a:p>
        </p:txBody>
      </p:sp>
      <p:sp>
        <p:nvSpPr>
          <p:cNvPr id="36" name="TextBox 35"/>
          <p:cNvSpPr txBox="1"/>
          <p:nvPr/>
        </p:nvSpPr>
        <p:spPr>
          <a:xfrm>
            <a:off x="3416551" y="5060788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800" b="1" kern="0">
                <a:solidFill>
                  <a:srgbClr val="FF0000"/>
                </a:solidFill>
              </a:rPr>
              <a:t>11</a:t>
            </a:r>
            <a:endParaRPr lang="vi-VN" sz="4800" b="1" kern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0800000" flipH="1">
            <a:off x="2550177" y="5891790"/>
            <a:ext cx="716651" cy="297495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7398333" y="2521527"/>
            <a:ext cx="135299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5500" b="1">
                <a:solidFill>
                  <a:srgbClr val="FF0000"/>
                </a:solidFill>
              </a:rPr>
              <a:t>11</a:t>
            </a:r>
            <a:endParaRPr lang="vi-VN" sz="55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33030" r="36766" b="48747"/>
          <a:stretch/>
        </p:blipFill>
        <p:spPr>
          <a:xfrm>
            <a:off x="1" y="7"/>
            <a:ext cx="10113819" cy="3893127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 rot="10800000" flipV="1">
            <a:off x="3137653" y="4739590"/>
            <a:ext cx="1427851" cy="1401284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algn="ctr">
              <a:defRPr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2550183" y="4789903"/>
            <a:ext cx="674447" cy="239620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32" name="Oval 31"/>
          <p:cNvSpPr/>
          <p:nvPr/>
        </p:nvSpPr>
        <p:spPr>
          <a:xfrm rot="10800000" flipV="1">
            <a:off x="1310931" y="5612037"/>
            <a:ext cx="1239245" cy="121618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algn="ctr">
              <a:defRPr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 rot="10800000" flipV="1">
            <a:off x="1310931" y="4051621"/>
            <a:ext cx="1239245" cy="121618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algn="ctr">
              <a:defRPr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95527" y="4282528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800" b="1" kern="0">
                <a:solidFill>
                  <a:prstClr val="black"/>
                </a:solidFill>
              </a:rPr>
              <a:t>10</a:t>
            </a:r>
            <a:endParaRPr lang="vi-VN" sz="4800" b="1" kern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95527" y="5816488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800" b="1" kern="0">
                <a:solidFill>
                  <a:prstClr val="black"/>
                </a:solidFill>
              </a:rPr>
              <a:t>10</a:t>
            </a:r>
            <a:endParaRPr lang="vi-VN" sz="4800" b="1" kern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16551" y="5060788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800" b="1" kern="0">
                <a:solidFill>
                  <a:srgbClr val="FF0000"/>
                </a:solidFill>
              </a:rPr>
              <a:t>20</a:t>
            </a:r>
            <a:endParaRPr lang="vi-VN" sz="4800" b="1" kern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0800000" flipH="1">
            <a:off x="2550177" y="5891790"/>
            <a:ext cx="716651" cy="297495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10113823" y="1717964"/>
            <a:ext cx="135299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5500" b="1">
                <a:solidFill>
                  <a:srgbClr val="00B050"/>
                </a:solidFill>
              </a:rPr>
              <a:t>?</a:t>
            </a:r>
            <a:endParaRPr lang="vi-VN" sz="5500" b="1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13823" y="1717964"/>
            <a:ext cx="135299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5500" b="1">
                <a:solidFill>
                  <a:srgbClr val="00B050"/>
                </a:solidFill>
              </a:rPr>
              <a:t>20</a:t>
            </a:r>
            <a:endParaRPr lang="vi-VN" sz="55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50345" r="22288" b="24556"/>
          <a:stretch/>
        </p:blipFill>
        <p:spPr>
          <a:xfrm>
            <a:off x="1" y="-7057"/>
            <a:ext cx="9268691" cy="4171161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 rot="10800000" flipV="1">
            <a:off x="3137653" y="4739590"/>
            <a:ext cx="1427851" cy="1401284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algn="ctr">
              <a:defRPr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2550183" y="4789903"/>
            <a:ext cx="674447" cy="239620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32" name="Oval 31"/>
          <p:cNvSpPr/>
          <p:nvPr/>
        </p:nvSpPr>
        <p:spPr>
          <a:xfrm rot="10800000" flipV="1">
            <a:off x="1310931" y="5612037"/>
            <a:ext cx="1239245" cy="121618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algn="ctr">
              <a:defRPr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 rot="10800000" flipV="1">
            <a:off x="1310931" y="4051621"/>
            <a:ext cx="1239245" cy="121618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algn="ctr">
              <a:defRPr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95527" y="4282528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800" b="1" kern="0">
                <a:solidFill>
                  <a:prstClr val="black"/>
                </a:solidFill>
              </a:rPr>
              <a:t>10</a:t>
            </a:r>
            <a:endParaRPr lang="vi-VN" sz="4800" b="1" kern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95527" y="5816488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800" b="1" kern="0">
                <a:solidFill>
                  <a:prstClr val="black"/>
                </a:solidFill>
              </a:rPr>
              <a:t>5</a:t>
            </a:r>
            <a:endParaRPr lang="vi-VN" sz="4800" b="1" kern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16551" y="5060788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800" b="1" kern="0">
                <a:solidFill>
                  <a:srgbClr val="FF0000"/>
                </a:solidFill>
              </a:rPr>
              <a:t>15</a:t>
            </a:r>
            <a:endParaRPr lang="vi-VN" sz="4800" b="1" kern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0800000" flipH="1">
            <a:off x="2550177" y="5891790"/>
            <a:ext cx="716651" cy="297495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9268697" y="1731819"/>
            <a:ext cx="135299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5500" b="1">
                <a:solidFill>
                  <a:srgbClr val="00B050"/>
                </a:solidFill>
              </a:rPr>
              <a:t>?</a:t>
            </a:r>
            <a:endParaRPr lang="vi-VN" sz="5500" b="1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68697" y="1731819"/>
            <a:ext cx="135299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5500" b="1">
                <a:solidFill>
                  <a:srgbClr val="00B050"/>
                </a:solidFill>
              </a:rPr>
              <a:t>15</a:t>
            </a:r>
            <a:endParaRPr lang="vi-VN" sz="55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t="74901" r="36172" b="8383"/>
          <a:stretch/>
        </p:blipFill>
        <p:spPr>
          <a:xfrm>
            <a:off x="1" y="1"/>
            <a:ext cx="9032667" cy="3782291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 rot="10800000" flipV="1">
            <a:off x="3137653" y="4226855"/>
            <a:ext cx="1427851" cy="1401284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algn="ctr">
              <a:defRPr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30" idx="7"/>
          </p:cNvCxnSpPr>
          <p:nvPr/>
        </p:nvCxnSpPr>
        <p:spPr>
          <a:xfrm flipH="1" flipV="1">
            <a:off x="2550185" y="4027880"/>
            <a:ext cx="796577" cy="404189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32" name="Oval 31"/>
          <p:cNvSpPr/>
          <p:nvPr/>
        </p:nvSpPr>
        <p:spPr>
          <a:xfrm rot="10800000" flipV="1">
            <a:off x="1458647" y="4612035"/>
            <a:ext cx="1054648" cy="1035448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algn="ctr">
              <a:defRPr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 rot="10800000" flipV="1">
            <a:off x="1495529" y="3520503"/>
            <a:ext cx="1054645" cy="98527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algn="ctr">
              <a:defRPr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87827" y="3612380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800" b="1" kern="0">
                <a:solidFill>
                  <a:prstClr val="black"/>
                </a:solidFill>
              </a:rPr>
              <a:t>10</a:t>
            </a:r>
            <a:endParaRPr lang="vi-VN" sz="4800" b="1" kern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35547" y="4696968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800" b="1" kern="0">
                <a:solidFill>
                  <a:prstClr val="black"/>
                </a:solidFill>
              </a:rPr>
              <a:t>5</a:t>
            </a:r>
            <a:endParaRPr lang="vi-VN" sz="4800" b="1" kern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16551" y="4602031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18</a:t>
            </a:r>
            <a:endParaRPr lang="vi-VN" sz="4800" b="1" kern="0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457880" y="5129765"/>
            <a:ext cx="679773" cy="60711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7915707" y="1731819"/>
            <a:ext cx="135299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5500" b="1">
                <a:solidFill>
                  <a:srgbClr val="00B050"/>
                </a:solidFill>
              </a:rPr>
              <a:t>?</a:t>
            </a:r>
            <a:endParaRPr lang="vi-VN" sz="5500" b="1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15707" y="1731819"/>
            <a:ext cx="135299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5500" b="1">
                <a:solidFill>
                  <a:srgbClr val="00B050"/>
                </a:solidFill>
              </a:rPr>
              <a:t>18</a:t>
            </a:r>
            <a:endParaRPr lang="vi-VN" sz="5500" b="1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 flipV="1">
            <a:off x="1403228" y="5822552"/>
            <a:ext cx="1054648" cy="1035448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algn="ctr">
              <a:defRPr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457877" y="5527970"/>
            <a:ext cx="958675" cy="627023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634079" y="5924780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800" b="1" kern="0">
                <a:solidFill>
                  <a:prstClr val="black"/>
                </a:solidFill>
              </a:rPr>
              <a:t>3</a:t>
            </a:r>
            <a:endParaRPr lang="vi-VN" sz="4800" b="1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13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t="4137" r="7944" b="30908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5001498" y="2992583"/>
            <a:ext cx="831273" cy="415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16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06553" y="2992583"/>
            <a:ext cx="831273" cy="415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14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1497" y="6082147"/>
            <a:ext cx="831273" cy="415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13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06553" y="6054435"/>
            <a:ext cx="831273" cy="415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19</a:t>
            </a:r>
            <a:endParaRPr lang="vi-VN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2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3BC16E-3523-4266-AAD8-B53E82572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709" y="0"/>
            <a:ext cx="635859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9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B5573F-8DF8-4D92-972B-AA18D783E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49" y="0"/>
            <a:ext cx="8412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7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A7FA35-C44B-4121-B36C-4E258BF63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267"/>
            <a:ext cx="12192000" cy="3586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F58172-76CC-4B82-AC25-557D5A41933D}"/>
              </a:ext>
            </a:extLst>
          </p:cNvPr>
          <p:cNvSpPr txBox="1"/>
          <p:nvPr/>
        </p:nvSpPr>
        <p:spPr>
          <a:xfrm>
            <a:off x="3627566" y="3030213"/>
            <a:ext cx="870052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0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13</a:t>
            </a:r>
            <a:endParaRPr lang="vi-VN" sz="40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00D60-FCEA-433B-889D-A99012B4399C}"/>
              </a:ext>
            </a:extLst>
          </p:cNvPr>
          <p:cNvSpPr txBox="1"/>
          <p:nvPr/>
        </p:nvSpPr>
        <p:spPr>
          <a:xfrm>
            <a:off x="4567756" y="3061177"/>
            <a:ext cx="870052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0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14</a:t>
            </a:r>
            <a:endParaRPr lang="vi-VN" sz="40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DBF14-D1EF-42D6-B991-9F2D140E0B47}"/>
              </a:ext>
            </a:extLst>
          </p:cNvPr>
          <p:cNvSpPr txBox="1"/>
          <p:nvPr/>
        </p:nvSpPr>
        <p:spPr>
          <a:xfrm>
            <a:off x="6452828" y="3087899"/>
            <a:ext cx="870052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0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16</a:t>
            </a:r>
            <a:endParaRPr lang="vi-VN" sz="40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FF698F-1644-4A8C-B4CC-C257ACA7D592}"/>
              </a:ext>
            </a:extLst>
          </p:cNvPr>
          <p:cNvSpPr txBox="1"/>
          <p:nvPr/>
        </p:nvSpPr>
        <p:spPr>
          <a:xfrm>
            <a:off x="7403243" y="3030213"/>
            <a:ext cx="870052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0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17</a:t>
            </a:r>
            <a:endParaRPr lang="vi-VN" sz="40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CD6CE1-1CFA-4B21-B5E1-5EC8EEE6B3B7}"/>
              </a:ext>
            </a:extLst>
          </p:cNvPr>
          <p:cNvSpPr txBox="1"/>
          <p:nvPr/>
        </p:nvSpPr>
        <p:spPr>
          <a:xfrm>
            <a:off x="8616280" y="3060310"/>
            <a:ext cx="870052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914105">
              <a:defRPr/>
            </a:pPr>
            <a:r>
              <a:rPr lang="en-US" sz="4000" b="1" kern="0" dirty="0">
                <a:solidFill>
                  <a:srgbClr val="FF0000"/>
                </a:solidFill>
                <a:latin typeface="HP001 4 hàng" panose="020B0603050302020204" pitchFamily="34" charset="0"/>
              </a:rPr>
              <a:t>18</a:t>
            </a:r>
            <a:endParaRPr lang="vi-VN" sz="40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81</Words>
  <Application>Microsoft Office PowerPoint</Application>
  <PresentationFormat>Màn hình rộng</PresentationFormat>
  <Paragraphs>64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0" baseType="lpstr">
      <vt:lpstr>Arial</vt:lpstr>
      <vt:lpstr>Calibri</vt:lpstr>
      <vt:lpstr>HP001 4 hàng</vt:lpstr>
      <vt:lpstr>Times New Roman</vt:lpstr>
      <vt:lpstr>VNI-Avo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Vip586</dc:creator>
  <cp:lastModifiedBy>Vip586</cp:lastModifiedBy>
  <cp:revision>1</cp:revision>
  <dcterms:created xsi:type="dcterms:W3CDTF">2022-01-27T15:06:53Z</dcterms:created>
  <dcterms:modified xsi:type="dcterms:W3CDTF">2022-01-27T15:10:43Z</dcterms:modified>
</cp:coreProperties>
</file>